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5" r:id="rId4"/>
    <p:sldId id="296" r:id="rId5"/>
    <p:sldId id="288" r:id="rId6"/>
    <p:sldId id="258" r:id="rId7"/>
    <p:sldId id="259" r:id="rId8"/>
    <p:sldId id="260" r:id="rId9"/>
    <p:sldId id="261" r:id="rId10"/>
    <p:sldId id="291" r:id="rId11"/>
    <p:sldId id="294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2"/>
    <a:srgbClr val="EDEDEE"/>
    <a:srgbClr val="19344D"/>
    <a:srgbClr val="315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45" autoAdjust="0"/>
    <p:restoredTop sz="94660"/>
  </p:normalViewPr>
  <p:slideViewPr>
    <p:cSldViewPr snapToGrid="0">
      <p:cViewPr varScale="1">
        <p:scale>
          <a:sx n="98" d="100"/>
          <a:sy n="98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0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55C0A-FEC5-47AD-9DCB-F00CFD1B359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upyter.org/" TargetMode="External"/><Relationship Id="rId4" Type="http://schemas.openxmlformats.org/officeDocument/2006/relationships/hyperlink" Target="https://pypi.python.org/pyp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das.pydata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hdl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yground.tensorflow.org/" TargetMode="External"/><Relationship Id="rId5" Type="http://schemas.openxmlformats.org/officeDocument/2006/relationships/hyperlink" Target="https://www.youtube.com/watch?v=aircAruvnKk" TargetMode="External"/><Relationship Id="rId4" Type="http://schemas.openxmlformats.org/officeDocument/2006/relationships/hyperlink" Target="https://www.youtube.com/watch?v=nb3GRgtjlT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nect.sme.org/communities/home/3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://sme112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opFlZ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4.0/legalcode" TargetMode="External"/><Relationship Id="rId4" Type="http://schemas.openxmlformats.org/officeDocument/2006/relationships/hyperlink" Target="https://opensource.org/licenses/M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evirtua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ackathon" TargetMode="External"/><Relationship Id="rId4" Type="http://schemas.openxmlformats.org/officeDocument/2006/relationships/hyperlink" Target="https://www.youtube.com/channel/UC7DNeDhrD2a5Ptyo9Rm_mw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G42GX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" TargetMode="External"/><Relationship Id="rId2" Type="http://schemas.openxmlformats.org/officeDocument/2006/relationships/hyperlink" Target="http://www.ro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hyperlink" Target="http://bit.ly/2FOnx1f" TargetMode="External"/><Relationship Id="rId4" Type="http://schemas.openxmlformats.org/officeDocument/2006/relationships/hyperlink" Target="http://bit.ly/2F9tpk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x4.io/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FOnx1f" TargetMode="External"/><Relationship Id="rId4" Type="http://schemas.openxmlformats.org/officeDocument/2006/relationships/hyperlink" Target="https://opencv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la.org/" TargetMode="External"/><Relationship Id="rId7" Type="http://schemas.openxmlformats.org/officeDocument/2006/relationships/image" Target="../media/image10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hyperlink" Target="https://unity3d.com/" TargetMode="External"/><Relationship Id="rId4" Type="http://schemas.openxmlformats.org/officeDocument/2006/relationships/hyperlink" Target="http://bit.ly/2oKNKF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19344D"/>
            </a:gs>
            <a:gs pos="100000">
              <a:srgbClr val="31516E">
                <a:lumMod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B6E8E61-3397-454C-9B9B-5822BC1C035A}"/>
              </a:ext>
            </a:extLst>
          </p:cNvPr>
          <p:cNvSpPr txBox="1">
            <a:spLocks/>
          </p:cNvSpPr>
          <p:nvPr/>
        </p:nvSpPr>
        <p:spPr>
          <a:xfrm>
            <a:off x="1492469" y="2819399"/>
            <a:ext cx="9144000" cy="15596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Workshop Housekeeping</a:t>
            </a:r>
            <a:b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Python Fundamentals for Engineers and Manufacturers</a:t>
            </a:r>
          </a:p>
        </p:txBody>
      </p:sp>
    </p:spTree>
    <p:extLst>
      <p:ext uri="{BB962C8B-B14F-4D97-AF65-F5344CB8AC3E}">
        <p14:creationId xmlns:p14="http://schemas.microsoft.com/office/powerpoint/2010/main" val="51864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1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F970B-9D7A-3C4C-A13A-0EABAE479B12}"/>
              </a:ext>
            </a:extLst>
          </p:cNvPr>
          <p:cNvSpPr txBox="1"/>
          <p:nvPr/>
        </p:nvSpPr>
        <p:spPr>
          <a:xfrm>
            <a:off x="519953" y="1560032"/>
            <a:ext cx="111935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Git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the Python interpreter and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pip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ecosystem.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Jupyter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Notebooks.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Data types and objects.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Reading and writing data.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Control flow.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Loops and iterables.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Functions.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Classes.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Packages.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</p:spTree>
    <p:extLst>
      <p:ext uri="{BB962C8B-B14F-4D97-AF65-F5344CB8AC3E}">
        <p14:creationId xmlns:p14="http://schemas.microsoft.com/office/powerpoint/2010/main" val="288242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2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AFE1C-6E14-154E-9285-29AC184E44FF}"/>
              </a:ext>
            </a:extLst>
          </p:cNvPr>
          <p:cNvSpPr txBox="1"/>
          <p:nvPr/>
        </p:nvSpPr>
        <p:spPr>
          <a:xfrm>
            <a:off x="519953" y="2424392"/>
            <a:ext cx="111935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Documentation.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Testing.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Debugging.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Profiling.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Network communication.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Data exploration and visualization (with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NumPy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Pandas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9614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3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DFA9C1-9AEE-DB42-B08D-C4C6DD016E48}"/>
              </a:ext>
            </a:extLst>
          </p:cNvPr>
          <p:cNvSpPr txBox="1"/>
          <p:nvPr/>
        </p:nvSpPr>
        <p:spPr>
          <a:xfrm>
            <a:off x="519953" y="2458576"/>
            <a:ext cx="111935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Concurrency and parallelism.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Hardware description and verification (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HDL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Computational geometry (pretty good video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here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Image manipulation and machine vision.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Neural networks (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CNN or ConvNet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1071C-E0F1-8846-8975-3B54EFA289EC}"/>
              </a:ext>
            </a:extLst>
          </p:cNvPr>
          <p:cNvSpPr txBox="1"/>
          <p:nvPr/>
        </p:nvSpPr>
        <p:spPr>
          <a:xfrm>
            <a:off x="5095753" y="5143752"/>
            <a:ext cx="6364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Check out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TensorFlow Playground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207C7-F459-874C-B4B0-57C9E5F5D74A}"/>
              </a:ext>
            </a:extLst>
          </p:cNvPr>
          <p:cNvCxnSpPr>
            <a:cxnSpLocks/>
          </p:cNvCxnSpPr>
          <p:nvPr/>
        </p:nvCxnSpPr>
        <p:spPr>
          <a:xfrm flipH="1" flipV="1">
            <a:off x="3008120" y="4614729"/>
            <a:ext cx="2087634" cy="7733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7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Hosted By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6C97B-3B34-7049-BF57-9DC3926D6B34}"/>
              </a:ext>
            </a:extLst>
          </p:cNvPr>
          <p:cNvSpPr txBox="1"/>
          <p:nvPr/>
        </p:nvSpPr>
        <p:spPr>
          <a:xfrm>
            <a:off x="5055491" y="1627521"/>
            <a:ext cx="6820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SME Chapter 430</a:t>
            </a:r>
          </a:p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Greater Charleston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6DF73-428A-894E-9F8F-E7AAF99AAC6A}"/>
              </a:ext>
            </a:extLst>
          </p:cNvPr>
          <p:cNvSpPr txBox="1"/>
          <p:nvPr/>
        </p:nvSpPr>
        <p:spPr>
          <a:xfrm>
            <a:off x="221227" y="1621338"/>
            <a:ext cx="4538779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SME Chapter 112</a:t>
            </a:r>
          </a:p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Chicagoland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8" name="Picture 4" descr="https://www.goodfreephotos.com/albums/united-states/illinois/chicago/chicago-skyline-at-night-illinois.jpg">
            <a:extLst>
              <a:ext uri="{FF2B5EF4-FFF2-40B4-BE49-F238E27FC236}">
                <a16:creationId xmlns:a16="http://schemas.microsoft.com/office/drawing/2014/main" id="{DFBC6E4C-9176-DB49-8C3C-608B5742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8" y="2949357"/>
            <a:ext cx="4538779" cy="29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rleston, South Carolina, Bridges, Historic, Water">
            <a:extLst>
              <a:ext uri="{FF2B5EF4-FFF2-40B4-BE49-F238E27FC236}">
                <a16:creationId xmlns:a16="http://schemas.microsoft.com/office/drawing/2014/main" id="{8B6CF7EE-1156-E943-8E28-70227D657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91" y="2944776"/>
            <a:ext cx="6820316" cy="29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02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Where is all the info for this workshop?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27D375-3D28-0A48-84BF-6F6B2A111A3D}"/>
              </a:ext>
            </a:extLst>
          </p:cNvPr>
          <p:cNvSpPr txBox="1"/>
          <p:nvPr/>
        </p:nvSpPr>
        <p:spPr>
          <a:xfrm>
            <a:off x="3672044" y="2090714"/>
            <a:ext cx="4847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</a:t>
            </a:r>
            <a:r>
              <a:rPr lang="en-US" sz="4000" dirty="0" err="1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bit.ly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/2opFlZ6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68641-3551-EA43-ADA8-F5C606D85B4B}"/>
              </a:ext>
            </a:extLst>
          </p:cNvPr>
          <p:cNvSpPr txBox="1"/>
          <p:nvPr/>
        </p:nvSpPr>
        <p:spPr>
          <a:xfrm>
            <a:off x="658906" y="3590365"/>
            <a:ext cx="11054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is licensed under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The MIT License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written content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is licensed under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Creative Commons Attribution 4.0 International Public License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19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Workshops are just the beginning.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7879F-2E9A-D148-BDEC-D6D010FB1120}"/>
              </a:ext>
            </a:extLst>
          </p:cNvPr>
          <p:cNvSpPr txBox="1"/>
          <p:nvPr/>
        </p:nvSpPr>
        <p:spPr>
          <a:xfrm>
            <a:off x="519953" y="1993985"/>
            <a:ext cx="111935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Open-source projects on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GitHub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Targeted webinars on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YouTube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Real-world, industry use-cases on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YouTube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Industrial hardware/software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hackathons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Virtual assistance with SME student chapter projects.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10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Feedback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4D01D-E574-844F-9374-F0BE75198150}"/>
              </a:ext>
            </a:extLst>
          </p:cNvPr>
          <p:cNvSpPr txBox="1"/>
          <p:nvPr/>
        </p:nvSpPr>
        <p:spPr>
          <a:xfrm>
            <a:off x="3491938" y="4034983"/>
            <a:ext cx="520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3"/>
              </a:rPr>
              <a:t>http://bit.ly/2G42GXy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62D3B-D1BB-A44D-8119-048CC07DCEE8}"/>
              </a:ext>
            </a:extLst>
          </p:cNvPr>
          <p:cNvSpPr txBox="1"/>
          <p:nvPr/>
        </p:nvSpPr>
        <p:spPr>
          <a:xfrm>
            <a:off x="2490406" y="3193426"/>
            <a:ext cx="90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We</a:t>
            </a:r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16CA9C8C-87CA-474F-BAA9-B553D58F8725}"/>
              </a:ext>
            </a:extLst>
          </p:cNvPr>
          <p:cNvSpPr/>
          <p:nvPr/>
        </p:nvSpPr>
        <p:spPr>
          <a:xfrm>
            <a:off x="3411839" y="3362703"/>
            <a:ext cx="400929" cy="36933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CA2FB-FF15-F541-B347-8DDA8483D00C}"/>
              </a:ext>
            </a:extLst>
          </p:cNvPr>
          <p:cNvSpPr txBox="1"/>
          <p:nvPr/>
        </p:nvSpPr>
        <p:spPr>
          <a:xfrm>
            <a:off x="3829913" y="3197023"/>
            <a:ext cx="6320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feedback and suggestions! </a:t>
            </a:r>
          </a:p>
        </p:txBody>
      </p:sp>
    </p:spTree>
    <p:extLst>
      <p:ext uri="{BB962C8B-B14F-4D97-AF65-F5344CB8AC3E}">
        <p14:creationId xmlns:p14="http://schemas.microsoft.com/office/powerpoint/2010/main" val="361705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B1949-D8EC-674B-9253-402E803D7001}"/>
              </a:ext>
            </a:extLst>
          </p:cNvPr>
          <p:cNvSpPr txBox="1"/>
          <p:nvPr/>
        </p:nvSpPr>
        <p:spPr>
          <a:xfrm>
            <a:off x="280092" y="271973"/>
            <a:ext cx="379142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Robot Operating System</a:t>
            </a:r>
            <a:b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http://www.ros.org/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OpenCV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https://opencv.org/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CUDA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http://bit.ly/2F9tpkH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NVIDIA Jetson Boards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http://bit.ly/2FOnx1f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F9A61-D70E-4A44-8979-3ED10A3A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313" y="1443318"/>
            <a:ext cx="84082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E5AD0-34A6-8943-AD75-CBB89BC3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04" y="1351722"/>
            <a:ext cx="9384306" cy="5278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349903-63E3-3347-BEAB-D1CF35D3873D}"/>
              </a:ext>
            </a:extLst>
          </p:cNvPr>
          <p:cNvSpPr/>
          <p:nvPr/>
        </p:nvSpPr>
        <p:spPr>
          <a:xfrm>
            <a:off x="365231" y="485231"/>
            <a:ext cx="5192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PX4 – Flight Stack and Autonomous Middleware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http://px4.io/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520C04-0E53-BE4C-8BEB-1D13E0B9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9932"/>
            <a:ext cx="6494238" cy="437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F564B-DD5C-864F-829E-B04F4B19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35" y="2926603"/>
            <a:ext cx="6350000" cy="3568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4EE8AE-7B09-1944-8F62-6E459F2B8432}"/>
              </a:ext>
            </a:extLst>
          </p:cNvPr>
          <p:cNvSpPr/>
          <p:nvPr/>
        </p:nvSpPr>
        <p:spPr>
          <a:xfrm>
            <a:off x="6848725" y="587222"/>
            <a:ext cx="40922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OpenCV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https://opencv.org/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NVIDIA Jetson Boards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http://bit.ly/2FOnx1f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02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72C5BB-7478-F243-BBB9-145FA5DB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6" y="46506"/>
            <a:ext cx="5973856" cy="3307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962320-3BF5-1B4F-824D-8868870E9391}"/>
              </a:ext>
            </a:extLst>
          </p:cNvPr>
          <p:cNvSpPr/>
          <p:nvPr/>
        </p:nvSpPr>
        <p:spPr>
          <a:xfrm>
            <a:off x="180585" y="3441680"/>
            <a:ext cx="34134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CARLA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http://www.carla.org/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Udacity Self-Driving Simulator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http://bit.ly/2oKNKFY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Unity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https://unity3d.com/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CDCE9-1E69-CF4B-AD67-D6BD0DDD4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990" y="2545976"/>
            <a:ext cx="7228737" cy="3998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84178-8688-7441-8262-2E48E7B9C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1434" y="207111"/>
            <a:ext cx="5065057" cy="28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3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4687</TotalTime>
  <Words>333</Words>
  <Application>Microsoft Macintosh PowerPoint</Application>
  <PresentationFormat>Widescreen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Open Sans</vt:lpstr>
      <vt:lpstr>Roboto</vt:lpstr>
      <vt:lpstr>Roboto Medium</vt:lpstr>
      <vt:lpstr>Wingdings</vt:lpstr>
      <vt:lpstr>Office Theme</vt:lpstr>
      <vt:lpstr>PowerPoint Presentation</vt:lpstr>
      <vt:lpstr>Hosted By</vt:lpstr>
      <vt:lpstr>Where is all the info for this workshop?</vt:lpstr>
      <vt:lpstr>Workshops are just the beginning.</vt:lpstr>
      <vt:lpstr>Feedback</vt:lpstr>
      <vt:lpstr>PowerPoint Presentation</vt:lpstr>
      <vt:lpstr>PowerPoint Presentation</vt:lpstr>
      <vt:lpstr>PowerPoint Presentation</vt:lpstr>
      <vt:lpstr>PowerPoint Presentation</vt:lpstr>
      <vt:lpstr>Workshop Outline – Day 1</vt:lpstr>
      <vt:lpstr>Workshop Outline – Day 2</vt:lpstr>
      <vt:lpstr>Workshop Outline – Day 3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Cook</dc:creator>
  <cp:lastModifiedBy>Adam J. Cook</cp:lastModifiedBy>
  <cp:revision>299</cp:revision>
  <cp:lastPrinted>2018-02-23T20:47:35Z</cp:lastPrinted>
  <dcterms:created xsi:type="dcterms:W3CDTF">2017-02-18T18:35:05Z</dcterms:created>
  <dcterms:modified xsi:type="dcterms:W3CDTF">2018-03-25T14:48:09Z</dcterms:modified>
</cp:coreProperties>
</file>